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50"/>
    <p:restoredTop sz="93973"/>
  </p:normalViewPr>
  <p:slideViewPr>
    <p:cSldViewPr snapToGrid="0" snapToObjects="1">
      <p:cViewPr varScale="1">
        <p:scale>
          <a:sx n="96" d="100"/>
          <a:sy n="96" d="100"/>
        </p:scale>
        <p:origin x="176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FC2F0-C30C-1846-B46A-485AF9B025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044CC9-5E78-224F-98D1-171B619DC3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A44C11-56BD-E948-862B-6CDBD16A5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69AF79-B232-C94B-9274-534A370B6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3DA924-5404-A44A-B442-25A20485A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454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63FF6-9525-B94B-87D0-A4BDB841F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C66DF7-54BF-674B-AC4D-93318B6B9F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222A56-58F5-0042-A7C2-B9F1A5D6B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DC215A-4C6A-5A4D-B6BC-91DAD6958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0B19E8-F8B7-2D47-8AE8-FAB57E336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969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5FE527-890D-A243-BC5A-DC07A954BA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72FCF6-BEAB-2840-B379-C449721DA3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2EB3C2-53DC-B544-BF8E-CFEF4163E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7FA06-6B4B-E140-9B54-30EF1E036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472FDE-1D15-2E4F-AF7C-0074361DC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065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4CFCF-5088-7E46-A42B-2F1B78A56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CC858-2DCA-A340-97DD-AD28ADC89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525484-DED7-E34F-AB0F-0B927AC8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63F554-AB2B-0F4A-9AFE-B99210F00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978E3-EDC5-0848-BA97-89A920B79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866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77B33-E3AA-3B46-8384-F0E030BEC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24D43-68F8-6C4E-8C1C-6A412594C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F0C553-E8F1-9F41-86CD-8E3E403E9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5DF8FD-8870-9247-A03C-104E8E90D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6A4D6-150F-CE4F-8E0B-42035852A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17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61486-133A-4C41-9A97-B433E6DEA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3CDD1-AE4F-6048-8FF2-E6218C06F2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870E7C-3BA7-C643-97DA-1B57AAAB4E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B87750-3F10-F447-8C7F-F527667A6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08E57D-FE1F-C540-8EE2-B38578D1E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A4187C-EBF7-C74F-A58A-D5143F1AF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824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A4848-B210-314F-B4D5-003603641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5AA2F1-FED7-AA42-87B4-6A8C6DAB6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F5267F-AF8B-C345-AA13-35ECF67592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ADD641-FB4C-6F4F-9A58-69C66C4E41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36D112-00A5-6D45-A451-A453D14375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C8616D-8002-1043-B258-3B0639FC2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566B9F-7E92-FC40-B886-3C540BD3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2B1CC9-EDFA-9847-AF68-53836114E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580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B1A1E-A3F6-154F-BCE2-988E79F5B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158AA9-C72A-2947-B659-03D5D1B6F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D854C3-DA60-6F4F-9124-555D7F00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23A6EB-7512-3548-8E96-ED886CB26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893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5599D1-91CF-C545-B262-D70A96851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F56934-25AE-D645-BBE9-408A8C1F5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8EA9CD-570D-544B-B17C-999829C01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238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97C2D-0C7A-7348-B571-43352E70D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39541-F3BC-2B46-A389-25BBD92E2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81712C-820E-9240-BC7B-D643D6033D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7847B0-A771-E44A-A815-489BD1E2F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183558-DA43-6045-B8FE-7EA6092E5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029BF5-CF39-BF40-8A17-F73FFBB20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08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64D98-75E6-E142-AEDC-BEA8736A4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F0DF20-3745-8B4B-ABD2-96EA7F6776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420390-C06D-9646-A1F2-BD325E4664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08DEE6-52B9-AB49-BBCB-17033ACEF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BAD0FF-F3EE-DE43-85C6-1ECC14399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027CC7-D7F0-994C-B32C-D352F0B77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696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091430-4108-4942-B870-46EB59DE8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F4C748-40BA-8044-9564-FD9FE6CB38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46ED7D-45BC-6E40-90E1-33BF8C3AA8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7CCBD6-3FC0-484D-B7B2-CE2B0E0B5F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22AE43-E25D-9A42-9BC3-284E6E92FD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688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9FFA0-29CA-3B48-99BB-33B8688D00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Kubernetes/Calico networking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C36817-6E63-AC47-8D6B-9A5D826A7E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37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9A6D0-4F3A-CB4B-B57E-54EBEABA5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Diagram using a service IP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CBAC2A-CE6F-EA47-A34C-E084EA0EA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5486" y="2151335"/>
            <a:ext cx="6981027" cy="4706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087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74856-2D06-414C-9DA3-5D48A1C51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is lonely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6128F-BA68-4243-9F30-ACEE609B4A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97209" cy="4351338"/>
          </a:xfrm>
        </p:spPr>
        <p:txBody>
          <a:bodyPr/>
          <a:lstStyle/>
          <a:p>
            <a:r>
              <a:rPr lang="en-US" dirty="0"/>
              <a:t>We still can’t talk outside of the cluster.  We have two options:</a:t>
            </a:r>
          </a:p>
          <a:p>
            <a:r>
              <a:rPr lang="en-US" dirty="0" err="1"/>
              <a:t>NodePort</a:t>
            </a:r>
            <a:r>
              <a:rPr lang="en-US" dirty="0"/>
              <a:t>: </a:t>
            </a:r>
            <a:r>
              <a:rPr lang="en-US" dirty="0" err="1"/>
              <a:t>Kube</a:t>
            </a:r>
            <a:r>
              <a:rPr lang="en-US" dirty="0"/>
              <a:t>-proxy listens on the same port on every node.  All connections to this </a:t>
            </a:r>
            <a:r>
              <a:rPr lang="en-US" dirty="0" err="1"/>
              <a:t>nodeport</a:t>
            </a:r>
            <a:r>
              <a:rPr lang="en-US" dirty="0"/>
              <a:t> are then forwarded to the correct pods</a:t>
            </a:r>
          </a:p>
          <a:p>
            <a:pPr lvl="1"/>
            <a:r>
              <a:rPr lang="en-US" dirty="0"/>
              <a:t>Limited to ports </a:t>
            </a:r>
            <a:r>
              <a:rPr lang="en-US" b="1" dirty="0"/>
              <a:t>30000-32767</a:t>
            </a:r>
          </a:p>
          <a:p>
            <a:pPr lvl="1"/>
            <a:r>
              <a:rPr lang="en-US" dirty="0"/>
              <a:t>Each service must have it’s own IP</a:t>
            </a:r>
          </a:p>
          <a:p>
            <a:r>
              <a:rPr lang="en-US" dirty="0"/>
              <a:t>Ingress: Like a lot of thing Kubernetes, they don’t actually define how this is done so, MORE PLUGINS!  Generally a lot more powerful</a:t>
            </a:r>
          </a:p>
          <a:p>
            <a:pPr lvl="1"/>
            <a:r>
              <a:rPr lang="en-US" dirty="0"/>
              <a:t>Generally speaking, there is an Ingress controller that is hosted inside of the cluster and it communicates with a Load Balancer, or a Proxy</a:t>
            </a:r>
          </a:p>
          <a:p>
            <a:pPr lvl="1"/>
            <a:r>
              <a:rPr lang="en-US" dirty="0"/>
              <a:t>Load Balancer can be hosted in the cluster, but doesn’t have to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092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12E96-B853-2440-AFEA-64A149FA7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networking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D907D9-7C77-DE44-9BB1-DBC53623C1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Kubernetes doesn’t provide networking at all, instead you must install a container networking interface (CNI)</a:t>
            </a:r>
          </a:p>
          <a:p>
            <a:r>
              <a:rPr lang="en-US" dirty="0"/>
              <a:t>Some sample CNI</a:t>
            </a:r>
          </a:p>
          <a:p>
            <a:pPr lvl="1"/>
            <a:r>
              <a:rPr lang="en-US" dirty="0"/>
              <a:t>Flannel - Layer 2</a:t>
            </a:r>
          </a:p>
          <a:p>
            <a:pPr lvl="1"/>
            <a:r>
              <a:rPr lang="en-US" dirty="0" err="1"/>
              <a:t>Openvswitch</a:t>
            </a:r>
            <a:endParaRPr lang="en-US" dirty="0"/>
          </a:p>
          <a:p>
            <a:pPr lvl="1"/>
            <a:r>
              <a:rPr lang="en-US" dirty="0"/>
              <a:t>Contrail</a:t>
            </a:r>
          </a:p>
          <a:p>
            <a:pPr lvl="1"/>
            <a:r>
              <a:rPr lang="en-US" dirty="0"/>
              <a:t>NSX-T</a:t>
            </a:r>
          </a:p>
          <a:p>
            <a:pPr lvl="1"/>
            <a:r>
              <a:rPr lang="en-US" dirty="0"/>
              <a:t>Project Calico</a:t>
            </a:r>
          </a:p>
          <a:p>
            <a:r>
              <a:rPr lang="en-US" dirty="0"/>
              <a:t>The specifics of networking vary based on which CNI is chosen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DF7EB0D-CBA9-3244-A32F-2113266706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Kubernetes provides the following networking rules, after that it is up to the CNI how to implement this:</a:t>
            </a:r>
          </a:p>
          <a:p>
            <a:r>
              <a:rPr lang="en-US" dirty="0"/>
              <a:t>all containers can communicate with all other containers without NAT</a:t>
            </a:r>
          </a:p>
          <a:p>
            <a:r>
              <a:rPr lang="en-US" dirty="0"/>
              <a:t>all nodes can communicate with all containers (and vice-versa) without NAT</a:t>
            </a:r>
          </a:p>
          <a:p>
            <a:r>
              <a:rPr lang="en-US" dirty="0"/>
              <a:t>the IP that a container sees itself as is the same IP that others see it as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837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103D8-85BF-3E4C-BF4E-05B197A3E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Calico 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EB5462-F53D-D142-8434-A0FC43B3E2A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2794000" cy="269240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F6A54D-1D9E-2349-9EA5-963825A8E7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49148" y="1825625"/>
            <a:ext cx="7404652" cy="4351338"/>
          </a:xfrm>
        </p:spPr>
        <p:txBody>
          <a:bodyPr/>
          <a:lstStyle/>
          <a:p>
            <a:r>
              <a:rPr lang="en-US" dirty="0"/>
              <a:t>Layer 3 overlay network</a:t>
            </a:r>
          </a:p>
          <a:p>
            <a:r>
              <a:rPr lang="en-US" dirty="0"/>
              <a:t>Each node is assigned an IP subnet and then pods are given </a:t>
            </a:r>
            <a:r>
              <a:rPr lang="en-US" dirty="0" err="1"/>
              <a:t>ips</a:t>
            </a:r>
            <a:r>
              <a:rPr lang="en-US" dirty="0"/>
              <a:t> within the IP range of that node.</a:t>
            </a:r>
          </a:p>
          <a:p>
            <a:r>
              <a:rPr lang="en-US" dirty="0"/>
              <a:t>Uses routing inside of the Linux kernel</a:t>
            </a:r>
          </a:p>
        </p:txBody>
      </p:sp>
    </p:spTree>
    <p:extLst>
      <p:ext uri="{BB962C8B-B14F-4D97-AF65-F5344CB8AC3E}">
        <p14:creationId xmlns:p14="http://schemas.microsoft.com/office/powerpoint/2010/main" val="825213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96B14-1A83-7842-BBFF-E3268995F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Network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3B5851-3835-9F48-878B-F7F4AEC8125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0" y="1555751"/>
            <a:ext cx="6685511" cy="4621212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C58626-0F7C-E942-B1AE-F892C29D20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85510" y="1825625"/>
            <a:ext cx="4668289" cy="4351338"/>
          </a:xfrm>
        </p:spPr>
        <p:txBody>
          <a:bodyPr/>
          <a:lstStyle/>
          <a:p>
            <a:r>
              <a:rPr lang="en-US" dirty="0"/>
              <a:t>Kubernetes network is given a large /16 - 192.168.0.0/16</a:t>
            </a:r>
          </a:p>
          <a:p>
            <a:r>
              <a:rPr lang="en-US" dirty="0"/>
              <a:t>IP space is non-routable to the outside world (remember Ingress)</a:t>
            </a:r>
          </a:p>
          <a:p>
            <a:r>
              <a:rPr lang="en-US" dirty="0"/>
              <a:t>Nodes are then allocated a smaller /26 from this range</a:t>
            </a:r>
          </a:p>
          <a:p>
            <a:r>
              <a:rPr lang="en-US" dirty="0"/>
              <a:t>Pod IPs are then allocated from the range of the node they are scheduled to</a:t>
            </a:r>
          </a:p>
        </p:txBody>
      </p:sp>
    </p:spTree>
    <p:extLst>
      <p:ext uri="{BB962C8B-B14F-4D97-AF65-F5344CB8AC3E}">
        <p14:creationId xmlns:p14="http://schemas.microsoft.com/office/powerpoint/2010/main" val="1859474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C86BE-4AA5-AE47-A52F-CBEAF548F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D839E7-A907-AE48-AFE9-2008B82BD4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2746375"/>
          </a:xfrm>
        </p:spPr>
        <p:txBody>
          <a:bodyPr/>
          <a:lstStyle/>
          <a:p>
            <a:r>
              <a:rPr lang="en-US" dirty="0"/>
              <a:t>Notice when we look at IPs of pods we see that IPs fall in the range of their node</a:t>
            </a:r>
          </a:p>
          <a:p>
            <a:r>
              <a:rPr lang="en-US" dirty="0"/>
              <a:t>Look at kube-2 to see all the 192.168.24.X IPs.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C90030-E513-784C-82E4-3761E625C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4798667"/>
            <a:ext cx="9525000" cy="173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654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83733-5BF9-4F41-9F15-6C60D29B2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inside of a container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48235C-ADDF-B94A-8045-19473CAA95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1507572"/>
            <a:ext cx="10515600" cy="171270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Container pods are given an interface it is a /32 interface with an odd interface IP address</a:t>
            </a:r>
          </a:p>
          <a:p>
            <a:r>
              <a:rPr lang="en-US" dirty="0"/>
              <a:t>Communication is layer-2 to the kernel of the node so all traffic goes down through the node’s kernel</a:t>
            </a:r>
          </a:p>
          <a:p>
            <a:r>
              <a:rPr lang="en-US" dirty="0"/>
              <a:t>Uses Proxy Arp to talk to the kernel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ECA0E9-17B6-A646-A2C7-5DEA8A4935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38330"/>
            <a:ext cx="70866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124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7089-C146-7048-8C9F-855404F2E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Kube-1 Node’s routing table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C31C21-9C15-344B-9C94-97922F47B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69" y="1690688"/>
            <a:ext cx="5693671" cy="1854510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49C95015-B7AA-B143-B180-EF6F38FE6F4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5387220" y="1387148"/>
            <a:ext cx="6685511" cy="462121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24DFEF4-A87B-CB46-95BE-117C93FC3EBF}"/>
              </a:ext>
            </a:extLst>
          </p:cNvPr>
          <p:cNvCxnSpPr>
            <a:cxnSpLocks/>
          </p:cNvCxnSpPr>
          <p:nvPr/>
        </p:nvCxnSpPr>
        <p:spPr>
          <a:xfrm flipH="1" flipV="1">
            <a:off x="1468079" y="2796210"/>
            <a:ext cx="1222112" cy="1113181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0E7B82C-9726-1B42-97BA-EF738F5ECBC4}"/>
              </a:ext>
            </a:extLst>
          </p:cNvPr>
          <p:cNvCxnSpPr>
            <a:cxnSpLocks/>
          </p:cNvCxnSpPr>
          <p:nvPr/>
        </p:nvCxnSpPr>
        <p:spPr>
          <a:xfrm flipH="1" flipV="1">
            <a:off x="679575" y="3243833"/>
            <a:ext cx="433608" cy="1964271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200E0D6-05CC-3244-AB1C-7433D095982B}"/>
              </a:ext>
            </a:extLst>
          </p:cNvPr>
          <p:cNvSpPr txBox="1"/>
          <p:nvPr/>
        </p:nvSpPr>
        <p:spPr>
          <a:xfrm>
            <a:off x="2644020" y="4038228"/>
            <a:ext cx="274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Packets to containers on other hosts will be forwarded to the eth0 interface of the correct node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4FF1E7B-224D-8E4F-A17B-E87FB8CC2975}"/>
              </a:ext>
            </a:extLst>
          </p:cNvPr>
          <p:cNvSpPr txBox="1"/>
          <p:nvPr/>
        </p:nvSpPr>
        <p:spPr>
          <a:xfrm>
            <a:off x="87999" y="5287730"/>
            <a:ext cx="28781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Each pod is given a a route rule.  This is for incoming packets from other nodes to be correctly forwarded to the correct interface </a:t>
            </a:r>
          </a:p>
        </p:txBody>
      </p:sp>
    </p:spTree>
    <p:extLst>
      <p:ext uri="{BB962C8B-B14F-4D97-AF65-F5344CB8AC3E}">
        <p14:creationId xmlns:p14="http://schemas.microsoft.com/office/powerpoint/2010/main" val="1242570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4E1FE-599D-2A4F-995D-B59E70FEA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 A SECOND!!!!!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F3BF0-8B26-E142-A0D1-ADA3E96C74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850217" cy="1778966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You told me that you never directly address a pod’s IP address!!!!!</a:t>
            </a:r>
          </a:p>
          <a:p>
            <a:r>
              <a:rPr lang="en-US" dirty="0"/>
              <a:t>That is correct you always use service addresses </a:t>
            </a:r>
          </a:p>
          <a:p>
            <a:r>
              <a:rPr lang="en-US" dirty="0"/>
              <a:t>Remember that pods, and IPs are fleeting and can change, move, die,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Service IPs don’t change</a:t>
            </a:r>
          </a:p>
          <a:p>
            <a:r>
              <a:rPr lang="en-US" dirty="0"/>
              <a:t>What network is that on?  Some totally other network!!!!!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E526D9-CE1B-124C-A794-B408DD91F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87" y="4253948"/>
            <a:ext cx="7621408" cy="14047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05E43D-4FA8-6444-BCA6-4D63A7F34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4161" y="4384813"/>
            <a:ext cx="2921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193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FBB85-A1BF-2C4A-8DC9-54043463D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</a:t>
            </a:r>
            <a:r>
              <a:rPr lang="en-US" dirty="0" err="1"/>
              <a:t>Kube</a:t>
            </a:r>
            <a:r>
              <a:rPr lang="en-US" dirty="0"/>
              <a:t>-Proxy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C3AB0F-ED62-3E43-8977-6CF212EBE4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/>
              <a:t>Kube</a:t>
            </a:r>
            <a:r>
              <a:rPr lang="en-US" dirty="0"/>
              <a:t> Proxy lives on every node in the cluster</a:t>
            </a:r>
          </a:p>
          <a:p>
            <a:r>
              <a:rPr lang="en-US" dirty="0"/>
              <a:t>All information needed by </a:t>
            </a:r>
            <a:r>
              <a:rPr lang="en-US" dirty="0" err="1"/>
              <a:t>Kube</a:t>
            </a:r>
            <a:r>
              <a:rPr lang="en-US" dirty="0"/>
              <a:t> Proxy is distributed through </a:t>
            </a:r>
            <a:r>
              <a:rPr lang="en-US" dirty="0" err="1"/>
              <a:t>etcd</a:t>
            </a:r>
            <a:endParaRPr lang="en-US" dirty="0"/>
          </a:p>
          <a:p>
            <a:r>
              <a:rPr lang="en-US" dirty="0" err="1"/>
              <a:t>Kube</a:t>
            </a:r>
            <a:r>
              <a:rPr lang="en-US" dirty="0"/>
              <a:t> Proxy has it’s own network is not routable across the cluster</a:t>
            </a:r>
          </a:p>
          <a:p>
            <a:r>
              <a:rPr lang="en-US" dirty="0"/>
              <a:t>Each node is listening on the same set of IP addresses</a:t>
            </a:r>
          </a:p>
          <a:p>
            <a:r>
              <a:rPr lang="en-US" dirty="0"/>
              <a:t>Also handles all the load balancing magic</a:t>
            </a:r>
          </a:p>
          <a:p>
            <a:r>
              <a:rPr lang="en-US" dirty="0"/>
              <a:t>Traffic is sent to the Kernel and this time is forwarded using </a:t>
            </a:r>
            <a:r>
              <a:rPr lang="en-US" dirty="0" err="1"/>
              <a:t>IPTables</a:t>
            </a:r>
            <a:r>
              <a:rPr lang="en-US" dirty="0"/>
              <a:t> rules that are present on every node</a:t>
            </a:r>
          </a:p>
          <a:p>
            <a:r>
              <a:rPr lang="en-US" dirty="0" err="1"/>
              <a:t>Kube</a:t>
            </a:r>
            <a:r>
              <a:rPr lang="en-US" dirty="0"/>
              <a:t>-Proxy then chooses which pod to forward to and then sends it along using CNI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-A KUBE-SERVICES -d 10.106.138.21/32 -p </a:t>
            </a:r>
            <a:r>
              <a:rPr lang="en-US" dirty="0" err="1"/>
              <a:t>tcp</a:t>
            </a:r>
            <a:r>
              <a:rPr lang="en-US" dirty="0"/>
              <a:t> -m comment --comment "default/</a:t>
            </a:r>
            <a:r>
              <a:rPr lang="en-US" dirty="0" err="1"/>
              <a:t>web-service:http</a:t>
            </a:r>
            <a:r>
              <a:rPr lang="en-US" dirty="0"/>
              <a:t> cluster IP" -m </a:t>
            </a:r>
            <a:r>
              <a:rPr lang="en-US" dirty="0" err="1"/>
              <a:t>tcp</a:t>
            </a:r>
            <a:r>
              <a:rPr lang="en-US" dirty="0"/>
              <a:t> --</a:t>
            </a:r>
            <a:r>
              <a:rPr lang="en-US" dirty="0" err="1"/>
              <a:t>dport</a:t>
            </a:r>
            <a:r>
              <a:rPr lang="en-US" dirty="0"/>
              <a:t> 80 -j KUBE-SVC-LHVVVX6K6XR7TB6A</a:t>
            </a:r>
          </a:p>
        </p:txBody>
      </p:sp>
    </p:spTree>
    <p:extLst>
      <p:ext uri="{BB962C8B-B14F-4D97-AF65-F5344CB8AC3E}">
        <p14:creationId xmlns:p14="http://schemas.microsoft.com/office/powerpoint/2010/main" val="3562816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616</Words>
  <Application>Microsoft Macintosh PowerPoint</Application>
  <PresentationFormat>Widescreen</PresentationFormat>
  <Paragraphs>57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Kubernetes/Calico networking</vt:lpstr>
      <vt:lpstr>Kubernetes networking</vt:lpstr>
      <vt:lpstr>Project Calico example</vt:lpstr>
      <vt:lpstr>Example Network</vt:lpstr>
      <vt:lpstr>PowerPoint Presentation</vt:lpstr>
      <vt:lpstr>Interface inside of a container</vt:lpstr>
      <vt:lpstr>Kube-1 Node’s routing table</vt:lpstr>
      <vt:lpstr>WAIT A SECOND!!!!!</vt:lpstr>
      <vt:lpstr>Introducing Kube-Proxy</vt:lpstr>
      <vt:lpstr>Diagram using a service IP</vt:lpstr>
      <vt:lpstr>Kubernetes is lonely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Kubernetes/Calico networking</dc:title>
  <dc:creator>Daniel Lohin</dc:creator>
  <cp:lastModifiedBy>Daniel Lohin</cp:lastModifiedBy>
  <cp:revision>7</cp:revision>
  <dcterms:created xsi:type="dcterms:W3CDTF">2018-04-02T22:28:48Z</dcterms:created>
  <dcterms:modified xsi:type="dcterms:W3CDTF">2018-04-02T23:18:24Z</dcterms:modified>
</cp:coreProperties>
</file>

<file path=docProps/thumbnail.jpeg>
</file>